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-102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013A58-0AD0-4D55-8884-869F5F21EADB}" type="doc">
      <dgm:prSet loTypeId="urn:microsoft.com/office/officeart/2005/8/layout/chevron2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17EAAF-C644-4B1A-9FE9-86F120FFBAA0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E9039FA1-5DE1-40E7-B344-905BC8C8C974}" type="parTrans" cxnId="{C194A46B-7950-405C-A046-97E68D9A67B3}">
      <dgm:prSet/>
      <dgm:spPr/>
      <dgm:t>
        <a:bodyPr/>
        <a:lstStyle/>
        <a:p>
          <a:endParaRPr lang="ru-RU"/>
        </a:p>
      </dgm:t>
    </dgm:pt>
    <dgm:pt modelId="{CD4A038E-92C3-43D2-8B39-B75D94C7E5D6}" type="sibTrans" cxnId="{C194A46B-7950-405C-A046-97E68D9A67B3}">
      <dgm:prSet/>
      <dgm:spPr/>
      <dgm:t>
        <a:bodyPr/>
        <a:lstStyle/>
        <a:p>
          <a:endParaRPr lang="ru-RU"/>
        </a:p>
      </dgm:t>
    </dgm:pt>
    <dgm:pt modelId="{21F85A8F-843F-4898-BF29-3E10F2886BDF}">
      <dgm:prSet phldrT="[Текст]"/>
      <dgm:spPr/>
      <dgm:t>
        <a:bodyPr/>
        <a:lstStyle/>
        <a:p>
          <a:r>
            <a:rPr lang="ru-RU" dirty="0" smtClean="0"/>
            <a:t>первые три месяца после регистрации – 75%;</a:t>
          </a:r>
          <a:endParaRPr lang="ru-RU" dirty="0"/>
        </a:p>
      </dgm:t>
    </dgm:pt>
    <dgm:pt modelId="{072C6358-7C81-4FD8-98E0-C1F25645A89B}" type="parTrans" cxnId="{06577354-499F-4538-8A79-895628F0ECE6}">
      <dgm:prSet/>
      <dgm:spPr/>
      <dgm:t>
        <a:bodyPr/>
        <a:lstStyle/>
        <a:p>
          <a:endParaRPr lang="ru-RU"/>
        </a:p>
      </dgm:t>
    </dgm:pt>
    <dgm:pt modelId="{F66CEF6E-7BBB-4BA7-9DE1-FA9897ACDC48}" type="sibTrans" cxnId="{06577354-499F-4538-8A79-895628F0ECE6}">
      <dgm:prSet/>
      <dgm:spPr/>
      <dgm:t>
        <a:bodyPr/>
        <a:lstStyle/>
        <a:p>
          <a:endParaRPr lang="ru-RU"/>
        </a:p>
      </dgm:t>
    </dgm:pt>
    <dgm:pt modelId="{044806B7-35CD-412B-A4BF-4FE0E1EE7A96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32AB87C-4EAD-4338-A882-BA0862E5684C}" type="parTrans" cxnId="{B77BB1B0-C0F0-4C3D-AC17-5CCA2BF2C983}">
      <dgm:prSet/>
      <dgm:spPr/>
      <dgm:t>
        <a:bodyPr/>
        <a:lstStyle/>
        <a:p>
          <a:endParaRPr lang="ru-RU"/>
        </a:p>
      </dgm:t>
    </dgm:pt>
    <dgm:pt modelId="{048386F5-A6C2-49FC-9C91-AFA91584569E}" type="sibTrans" cxnId="{B77BB1B0-C0F0-4C3D-AC17-5CCA2BF2C983}">
      <dgm:prSet/>
      <dgm:spPr/>
      <dgm:t>
        <a:bodyPr/>
        <a:lstStyle/>
        <a:p>
          <a:endParaRPr lang="ru-RU"/>
        </a:p>
      </dgm:t>
    </dgm:pt>
    <dgm:pt modelId="{6F73590A-CF4E-4995-A53A-06A01C20C55A}">
      <dgm:prSet phldrT="[Текст]"/>
      <dgm:spPr/>
      <dgm:t>
        <a:bodyPr/>
        <a:lstStyle/>
        <a:p>
          <a:r>
            <a:rPr lang="ru-RU" dirty="0" smtClean="0"/>
            <a:t>за следующие 4 месяца – 60%;</a:t>
          </a:r>
          <a:endParaRPr lang="ru-RU" dirty="0"/>
        </a:p>
      </dgm:t>
    </dgm:pt>
    <dgm:pt modelId="{F6D6AB82-D3BA-495C-B4DC-6D0C3B0DF67A}" type="parTrans" cxnId="{84F58D9C-1374-4D49-8618-802D59A558F0}">
      <dgm:prSet/>
      <dgm:spPr/>
      <dgm:t>
        <a:bodyPr/>
        <a:lstStyle/>
        <a:p>
          <a:endParaRPr lang="ru-RU"/>
        </a:p>
      </dgm:t>
    </dgm:pt>
    <dgm:pt modelId="{E7D4903E-9A93-463D-B9A6-51FFF5881499}" type="sibTrans" cxnId="{84F58D9C-1374-4D49-8618-802D59A558F0}">
      <dgm:prSet/>
      <dgm:spPr/>
      <dgm:t>
        <a:bodyPr/>
        <a:lstStyle/>
        <a:p>
          <a:endParaRPr lang="ru-RU"/>
        </a:p>
      </dgm:t>
    </dgm:pt>
    <dgm:pt modelId="{7870F2CB-CBD9-4B6C-A72C-709E808CF507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D9E23515-6DA8-456F-81AA-1DCA7DF15F50}" type="parTrans" cxnId="{7445FE5D-832A-43D9-AD7B-1332D47BD9D1}">
      <dgm:prSet/>
      <dgm:spPr/>
      <dgm:t>
        <a:bodyPr/>
        <a:lstStyle/>
        <a:p>
          <a:endParaRPr lang="ru-RU"/>
        </a:p>
      </dgm:t>
    </dgm:pt>
    <dgm:pt modelId="{BC99EE3D-4C0E-4585-ABE6-B7CE500036CA}" type="sibTrans" cxnId="{7445FE5D-832A-43D9-AD7B-1332D47BD9D1}">
      <dgm:prSet/>
      <dgm:spPr/>
      <dgm:t>
        <a:bodyPr/>
        <a:lstStyle/>
        <a:p>
          <a:endParaRPr lang="ru-RU"/>
        </a:p>
      </dgm:t>
    </dgm:pt>
    <dgm:pt modelId="{7998A3B7-2100-4805-8A6B-D764E1C25E03}">
      <dgm:prSet phldrT="[Текст]"/>
      <dgm:spPr/>
      <dgm:t>
        <a:bodyPr/>
        <a:lstStyle/>
        <a:p>
          <a:r>
            <a:rPr lang="ru-RU" dirty="0" smtClean="0"/>
            <a:t>в дальнейшем – 45% заработка </a:t>
          </a:r>
          <a:endParaRPr lang="ru-RU" dirty="0"/>
        </a:p>
      </dgm:t>
    </dgm:pt>
    <dgm:pt modelId="{FFAAC62E-6324-4F3B-A56F-43A5CFDFEF59}" type="parTrans" cxnId="{6B6A281E-B414-491B-A6A4-696C0C6C690C}">
      <dgm:prSet/>
      <dgm:spPr/>
      <dgm:t>
        <a:bodyPr/>
        <a:lstStyle/>
        <a:p>
          <a:endParaRPr lang="ru-RU"/>
        </a:p>
      </dgm:t>
    </dgm:pt>
    <dgm:pt modelId="{8ED7A135-BF1B-4B20-A495-53A8B0146E3C}" type="sibTrans" cxnId="{6B6A281E-B414-491B-A6A4-696C0C6C690C}">
      <dgm:prSet/>
      <dgm:spPr/>
      <dgm:t>
        <a:bodyPr/>
        <a:lstStyle/>
        <a:p>
          <a:endParaRPr lang="ru-RU"/>
        </a:p>
      </dgm:t>
    </dgm:pt>
    <dgm:pt modelId="{0ACF4F44-B71A-4965-A411-F6304AB92223}" type="pres">
      <dgm:prSet presAssocID="{34013A58-0AD0-4D55-8884-869F5F21EA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084748-F534-4CF0-820D-C3E1ED260C80}" type="pres">
      <dgm:prSet presAssocID="{5F17EAAF-C644-4B1A-9FE9-86F120FFBAA0}" presName="composite" presStyleCnt="0"/>
      <dgm:spPr/>
    </dgm:pt>
    <dgm:pt modelId="{FB49B06F-5654-4892-9174-DAA5584AF35C}" type="pres">
      <dgm:prSet presAssocID="{5F17EAAF-C644-4B1A-9FE9-86F120FFBAA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5E1EDD-C4AA-425B-AB09-2BBF2F126FE7}" type="pres">
      <dgm:prSet presAssocID="{5F17EAAF-C644-4B1A-9FE9-86F120FFBAA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04212A-E0C1-4892-86FE-817C74A4FCF4}" type="pres">
      <dgm:prSet presAssocID="{CD4A038E-92C3-43D2-8B39-B75D94C7E5D6}" presName="sp" presStyleCnt="0"/>
      <dgm:spPr/>
    </dgm:pt>
    <dgm:pt modelId="{E2B7CB54-AD18-437D-87AF-1807BF3AFBF6}" type="pres">
      <dgm:prSet presAssocID="{044806B7-35CD-412B-A4BF-4FE0E1EE7A96}" presName="composite" presStyleCnt="0"/>
      <dgm:spPr/>
    </dgm:pt>
    <dgm:pt modelId="{C9B26915-6296-4CBE-908A-1D4BA05F8BE4}" type="pres">
      <dgm:prSet presAssocID="{044806B7-35CD-412B-A4BF-4FE0E1EE7A9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AA25C2-3C15-4EA5-BEEF-6275AABE93B9}" type="pres">
      <dgm:prSet presAssocID="{044806B7-35CD-412B-A4BF-4FE0E1EE7A9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B7CF3-6B29-4BCA-B23E-FEC110661E05}" type="pres">
      <dgm:prSet presAssocID="{048386F5-A6C2-49FC-9C91-AFA91584569E}" presName="sp" presStyleCnt="0"/>
      <dgm:spPr/>
    </dgm:pt>
    <dgm:pt modelId="{90023333-CDEA-41DF-A4CF-44680DED07A0}" type="pres">
      <dgm:prSet presAssocID="{7870F2CB-CBD9-4B6C-A72C-709E808CF507}" presName="composite" presStyleCnt="0"/>
      <dgm:spPr/>
    </dgm:pt>
    <dgm:pt modelId="{022AE5A3-D9C1-4E3E-8567-A5D7CE7474FB}" type="pres">
      <dgm:prSet presAssocID="{7870F2CB-CBD9-4B6C-A72C-709E808CF50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01C080-42ED-4A16-BA5C-F299824BAF4D}" type="pres">
      <dgm:prSet presAssocID="{7870F2CB-CBD9-4B6C-A72C-709E808CF50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45FE5D-832A-43D9-AD7B-1332D47BD9D1}" srcId="{34013A58-0AD0-4D55-8884-869F5F21EADB}" destId="{7870F2CB-CBD9-4B6C-A72C-709E808CF507}" srcOrd="2" destOrd="0" parTransId="{D9E23515-6DA8-456F-81AA-1DCA7DF15F50}" sibTransId="{BC99EE3D-4C0E-4585-ABE6-B7CE500036CA}"/>
    <dgm:cxn modelId="{B77BB1B0-C0F0-4C3D-AC17-5CCA2BF2C983}" srcId="{34013A58-0AD0-4D55-8884-869F5F21EADB}" destId="{044806B7-35CD-412B-A4BF-4FE0E1EE7A96}" srcOrd="1" destOrd="0" parTransId="{F32AB87C-4EAD-4338-A882-BA0862E5684C}" sibTransId="{048386F5-A6C2-49FC-9C91-AFA91584569E}"/>
    <dgm:cxn modelId="{84F58D9C-1374-4D49-8618-802D59A558F0}" srcId="{044806B7-35CD-412B-A4BF-4FE0E1EE7A96}" destId="{6F73590A-CF4E-4995-A53A-06A01C20C55A}" srcOrd="0" destOrd="0" parTransId="{F6D6AB82-D3BA-495C-B4DC-6D0C3B0DF67A}" sibTransId="{E7D4903E-9A93-463D-B9A6-51FFF5881499}"/>
    <dgm:cxn modelId="{995D4DA0-510F-4CD4-91A2-7A18889B4DBC}" type="presOf" srcId="{6F73590A-CF4E-4995-A53A-06A01C20C55A}" destId="{6FAA25C2-3C15-4EA5-BEEF-6275AABE93B9}" srcOrd="0" destOrd="0" presId="urn:microsoft.com/office/officeart/2005/8/layout/chevron2"/>
    <dgm:cxn modelId="{A88DC24A-6065-4689-9886-D13E9FB6DF68}" type="presOf" srcId="{7870F2CB-CBD9-4B6C-A72C-709E808CF507}" destId="{022AE5A3-D9C1-4E3E-8567-A5D7CE7474FB}" srcOrd="0" destOrd="0" presId="urn:microsoft.com/office/officeart/2005/8/layout/chevron2"/>
    <dgm:cxn modelId="{06577354-499F-4538-8A79-895628F0ECE6}" srcId="{5F17EAAF-C644-4B1A-9FE9-86F120FFBAA0}" destId="{21F85A8F-843F-4898-BF29-3E10F2886BDF}" srcOrd="0" destOrd="0" parTransId="{072C6358-7C81-4FD8-98E0-C1F25645A89B}" sibTransId="{F66CEF6E-7BBB-4BA7-9DE1-FA9897ACDC48}"/>
    <dgm:cxn modelId="{C1AE5A15-6C05-4B9C-8FFD-26651F20741A}" type="presOf" srcId="{21F85A8F-843F-4898-BF29-3E10F2886BDF}" destId="{5F5E1EDD-C4AA-425B-AB09-2BBF2F126FE7}" srcOrd="0" destOrd="0" presId="urn:microsoft.com/office/officeart/2005/8/layout/chevron2"/>
    <dgm:cxn modelId="{E0D63BE0-C2FD-43C6-9D7C-CDF658478A13}" type="presOf" srcId="{5F17EAAF-C644-4B1A-9FE9-86F120FFBAA0}" destId="{FB49B06F-5654-4892-9174-DAA5584AF35C}" srcOrd="0" destOrd="0" presId="urn:microsoft.com/office/officeart/2005/8/layout/chevron2"/>
    <dgm:cxn modelId="{C194A46B-7950-405C-A046-97E68D9A67B3}" srcId="{34013A58-0AD0-4D55-8884-869F5F21EADB}" destId="{5F17EAAF-C644-4B1A-9FE9-86F120FFBAA0}" srcOrd="0" destOrd="0" parTransId="{E9039FA1-5DE1-40E7-B344-905BC8C8C974}" sibTransId="{CD4A038E-92C3-43D2-8B39-B75D94C7E5D6}"/>
    <dgm:cxn modelId="{1D9FA4AA-CA3D-403D-B924-C87E9F321946}" type="presOf" srcId="{044806B7-35CD-412B-A4BF-4FE0E1EE7A96}" destId="{C9B26915-6296-4CBE-908A-1D4BA05F8BE4}" srcOrd="0" destOrd="0" presId="urn:microsoft.com/office/officeart/2005/8/layout/chevron2"/>
    <dgm:cxn modelId="{16D9AB1B-EFEF-4931-8A40-9691F41DB5A2}" type="presOf" srcId="{34013A58-0AD0-4D55-8884-869F5F21EADB}" destId="{0ACF4F44-B71A-4965-A411-F6304AB92223}" srcOrd="0" destOrd="0" presId="urn:microsoft.com/office/officeart/2005/8/layout/chevron2"/>
    <dgm:cxn modelId="{6B6A281E-B414-491B-A6A4-696C0C6C690C}" srcId="{7870F2CB-CBD9-4B6C-A72C-709E808CF507}" destId="{7998A3B7-2100-4805-8A6B-D764E1C25E03}" srcOrd="0" destOrd="0" parTransId="{FFAAC62E-6324-4F3B-A56F-43A5CFDFEF59}" sibTransId="{8ED7A135-BF1B-4B20-A495-53A8B0146E3C}"/>
    <dgm:cxn modelId="{BC37014B-7EB6-4A3C-8AAD-1AB82C1DD1B4}" type="presOf" srcId="{7998A3B7-2100-4805-8A6B-D764E1C25E03}" destId="{2001C080-42ED-4A16-BA5C-F299824BAF4D}" srcOrd="0" destOrd="0" presId="urn:microsoft.com/office/officeart/2005/8/layout/chevron2"/>
    <dgm:cxn modelId="{D11E9DD5-77E2-4DEF-AFB7-B17AB31C28FA}" type="presParOf" srcId="{0ACF4F44-B71A-4965-A411-F6304AB92223}" destId="{E9084748-F534-4CF0-820D-C3E1ED260C80}" srcOrd="0" destOrd="0" presId="urn:microsoft.com/office/officeart/2005/8/layout/chevron2"/>
    <dgm:cxn modelId="{1E6EA4D1-6CAE-4DB1-95D3-DA40B5853AA7}" type="presParOf" srcId="{E9084748-F534-4CF0-820D-C3E1ED260C80}" destId="{FB49B06F-5654-4892-9174-DAA5584AF35C}" srcOrd="0" destOrd="0" presId="urn:microsoft.com/office/officeart/2005/8/layout/chevron2"/>
    <dgm:cxn modelId="{01B88DCE-990D-4748-B537-FB1893A8372F}" type="presParOf" srcId="{E9084748-F534-4CF0-820D-C3E1ED260C80}" destId="{5F5E1EDD-C4AA-425B-AB09-2BBF2F126FE7}" srcOrd="1" destOrd="0" presId="urn:microsoft.com/office/officeart/2005/8/layout/chevron2"/>
    <dgm:cxn modelId="{EAEBE5D9-4F3D-42E0-AC4A-22113766DC62}" type="presParOf" srcId="{0ACF4F44-B71A-4965-A411-F6304AB92223}" destId="{0404212A-E0C1-4892-86FE-817C74A4FCF4}" srcOrd="1" destOrd="0" presId="urn:microsoft.com/office/officeart/2005/8/layout/chevron2"/>
    <dgm:cxn modelId="{2FD97B28-D439-4F04-8D28-16446A34873C}" type="presParOf" srcId="{0ACF4F44-B71A-4965-A411-F6304AB92223}" destId="{E2B7CB54-AD18-437D-87AF-1807BF3AFBF6}" srcOrd="2" destOrd="0" presId="urn:microsoft.com/office/officeart/2005/8/layout/chevron2"/>
    <dgm:cxn modelId="{A81D53B1-CA0C-476B-A826-2052392C92B5}" type="presParOf" srcId="{E2B7CB54-AD18-437D-87AF-1807BF3AFBF6}" destId="{C9B26915-6296-4CBE-908A-1D4BA05F8BE4}" srcOrd="0" destOrd="0" presId="urn:microsoft.com/office/officeart/2005/8/layout/chevron2"/>
    <dgm:cxn modelId="{1F293213-10E4-4604-A233-719F2A0992AD}" type="presParOf" srcId="{E2B7CB54-AD18-437D-87AF-1807BF3AFBF6}" destId="{6FAA25C2-3C15-4EA5-BEEF-6275AABE93B9}" srcOrd="1" destOrd="0" presId="urn:microsoft.com/office/officeart/2005/8/layout/chevron2"/>
    <dgm:cxn modelId="{CF409EBD-5837-4AE9-9FFB-09D1809FC691}" type="presParOf" srcId="{0ACF4F44-B71A-4965-A411-F6304AB92223}" destId="{8D8B7CF3-6B29-4BCA-B23E-FEC110661E05}" srcOrd="3" destOrd="0" presId="urn:microsoft.com/office/officeart/2005/8/layout/chevron2"/>
    <dgm:cxn modelId="{712BAD17-54C1-4E49-B1E4-09336005B946}" type="presParOf" srcId="{0ACF4F44-B71A-4965-A411-F6304AB92223}" destId="{90023333-CDEA-41DF-A4CF-44680DED07A0}" srcOrd="4" destOrd="0" presId="urn:microsoft.com/office/officeart/2005/8/layout/chevron2"/>
    <dgm:cxn modelId="{2D8132FB-B39A-4D65-BD5D-922C4BA24C34}" type="presParOf" srcId="{90023333-CDEA-41DF-A4CF-44680DED07A0}" destId="{022AE5A3-D9C1-4E3E-8567-A5D7CE7474FB}" srcOrd="0" destOrd="0" presId="urn:microsoft.com/office/officeart/2005/8/layout/chevron2"/>
    <dgm:cxn modelId="{09DB01DF-DADB-48B8-B0FB-4B2F42D00730}" type="presParOf" srcId="{90023333-CDEA-41DF-A4CF-44680DED07A0}" destId="{2001C080-42ED-4A16-BA5C-F299824BAF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CDC0EC-918F-475A-8DCD-DFF4C9D5339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3EBB2B-FD70-434D-BE6A-7525AE871702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3E8A07C0-A5BB-486B-BA07-9584C2B1EFC2}" type="parTrans" cxnId="{2CE5D78D-721E-4EE9-9D59-35EAFF4571B9}">
      <dgm:prSet/>
      <dgm:spPr/>
      <dgm:t>
        <a:bodyPr/>
        <a:lstStyle/>
        <a:p>
          <a:endParaRPr lang="ru-RU"/>
        </a:p>
      </dgm:t>
    </dgm:pt>
    <dgm:pt modelId="{90E0DE68-41C6-450B-A9A4-F412D5E8BAB0}" type="sibTrans" cxnId="{2CE5D78D-721E-4EE9-9D59-35EAFF4571B9}">
      <dgm:prSet/>
      <dgm:spPr/>
      <dgm:t>
        <a:bodyPr/>
        <a:lstStyle/>
        <a:p>
          <a:endParaRPr lang="ru-RU"/>
        </a:p>
      </dgm:t>
    </dgm:pt>
    <dgm:pt modelId="{3BAC5236-48DD-40E2-B9FD-8B805B0690C9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0AA03243-AB74-4D39-B1BB-D32CDB267C7C}" type="parTrans" cxnId="{2ABD49E9-3295-42F9-9F44-9220ED652870}">
      <dgm:prSet/>
      <dgm:spPr/>
      <dgm:t>
        <a:bodyPr/>
        <a:lstStyle/>
        <a:p>
          <a:endParaRPr lang="ru-RU"/>
        </a:p>
      </dgm:t>
    </dgm:pt>
    <dgm:pt modelId="{D2746C18-19F7-45D7-8754-59AA75DD3476}" type="sibTrans" cxnId="{2ABD49E9-3295-42F9-9F44-9220ED652870}">
      <dgm:prSet/>
      <dgm:spPr/>
      <dgm:t>
        <a:bodyPr/>
        <a:lstStyle/>
        <a:p>
          <a:endParaRPr lang="ru-RU"/>
        </a:p>
      </dgm:t>
    </dgm:pt>
    <dgm:pt modelId="{65693658-0EB6-4F10-B6BF-651E5A45FB94}">
      <dgm:prSet phldrT="[Текст]"/>
      <dgm:spPr/>
      <dgm:t>
        <a:bodyPr/>
        <a:lstStyle/>
        <a:p>
          <a:r>
            <a:rPr lang="ru-RU" dirty="0" smtClean="0"/>
            <a:t>за следующие 4 месяца – 60%</a:t>
          </a:r>
          <a:endParaRPr lang="ru-RU" dirty="0"/>
        </a:p>
      </dgm:t>
    </dgm:pt>
    <dgm:pt modelId="{6CD7E67B-D0CE-4CCF-A932-D02FCAB7393E}" type="sibTrans" cxnId="{8B40693D-9207-4756-8901-139D6CB88A63}">
      <dgm:prSet/>
      <dgm:spPr/>
      <dgm:t>
        <a:bodyPr/>
        <a:lstStyle/>
        <a:p>
          <a:endParaRPr lang="ru-RU"/>
        </a:p>
      </dgm:t>
    </dgm:pt>
    <dgm:pt modelId="{970AA701-82F8-4EBD-9D47-0DB770D03869}" type="parTrans" cxnId="{8B40693D-9207-4756-8901-139D6CB88A63}">
      <dgm:prSet/>
      <dgm:spPr/>
      <dgm:t>
        <a:bodyPr/>
        <a:lstStyle/>
        <a:p>
          <a:endParaRPr lang="ru-RU"/>
        </a:p>
      </dgm:t>
    </dgm:pt>
    <dgm:pt modelId="{727A6B3A-EBE1-4E41-9E50-2E0E091B5099}">
      <dgm:prSet phldrT="[Текст]"/>
      <dgm:spPr/>
      <dgm:t>
        <a:bodyPr/>
        <a:lstStyle/>
        <a:p>
          <a:r>
            <a:rPr lang="ru-RU" dirty="0" smtClean="0"/>
            <a:t>первые три месяца после регистрации – 75%</a:t>
          </a:r>
          <a:endParaRPr lang="ru-RU" dirty="0"/>
        </a:p>
      </dgm:t>
    </dgm:pt>
    <dgm:pt modelId="{78A299F9-7936-47F2-AB93-5CDD9DCF239D}" type="sibTrans" cxnId="{3ECD26EB-0293-4AA3-8AEA-19885635F270}">
      <dgm:prSet/>
      <dgm:spPr/>
      <dgm:t>
        <a:bodyPr/>
        <a:lstStyle/>
        <a:p>
          <a:endParaRPr lang="ru-RU"/>
        </a:p>
      </dgm:t>
    </dgm:pt>
    <dgm:pt modelId="{0ADD6580-6099-457C-AFD5-406DD075922E}" type="parTrans" cxnId="{3ECD26EB-0293-4AA3-8AEA-19885635F270}">
      <dgm:prSet/>
      <dgm:spPr/>
      <dgm:t>
        <a:bodyPr/>
        <a:lstStyle/>
        <a:p>
          <a:endParaRPr lang="ru-RU"/>
        </a:p>
      </dgm:t>
    </dgm:pt>
    <dgm:pt modelId="{60606398-FFDD-4215-8F20-3665DD2A8D69}" type="pres">
      <dgm:prSet presAssocID="{ACCDC0EC-918F-475A-8DCD-DFF4C9D533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F16020-B283-4204-82BD-22854268AD1C}" type="pres">
      <dgm:prSet presAssocID="{443EBB2B-FD70-434D-BE6A-7525AE871702}" presName="composite" presStyleCnt="0"/>
      <dgm:spPr/>
    </dgm:pt>
    <dgm:pt modelId="{B832831C-5F3A-473E-809F-22105D6AAAFC}" type="pres">
      <dgm:prSet presAssocID="{443EBB2B-FD70-434D-BE6A-7525AE871702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5D43E-FC5A-4BC5-87C5-3E8F39526CC5}" type="pres">
      <dgm:prSet presAssocID="{443EBB2B-FD70-434D-BE6A-7525AE871702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F1E0E5-ADEF-4E96-8563-A0AC4D30D43C}" type="pres">
      <dgm:prSet presAssocID="{90E0DE68-41C6-450B-A9A4-F412D5E8BAB0}" presName="sp" presStyleCnt="0"/>
      <dgm:spPr/>
    </dgm:pt>
    <dgm:pt modelId="{554107C8-FF2F-4E74-AC4C-27C0229DCDE9}" type="pres">
      <dgm:prSet presAssocID="{3BAC5236-48DD-40E2-B9FD-8B805B0690C9}" presName="composite" presStyleCnt="0"/>
      <dgm:spPr/>
    </dgm:pt>
    <dgm:pt modelId="{F63554EA-057A-41CC-BC90-CB1CDA726242}" type="pres">
      <dgm:prSet presAssocID="{3BAC5236-48DD-40E2-B9FD-8B805B0690C9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47B61-094E-4517-85C0-F897F27B93E8}" type="pres">
      <dgm:prSet presAssocID="{3BAC5236-48DD-40E2-B9FD-8B805B0690C9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9F0228-BBCC-41E8-9CFC-90F3C3A41E59}" type="presOf" srcId="{ACCDC0EC-918F-475A-8DCD-DFF4C9D5339E}" destId="{60606398-FFDD-4215-8F20-3665DD2A8D69}" srcOrd="0" destOrd="0" presId="urn:microsoft.com/office/officeart/2005/8/layout/chevron2"/>
    <dgm:cxn modelId="{3ECD26EB-0293-4AA3-8AEA-19885635F270}" srcId="{443EBB2B-FD70-434D-BE6A-7525AE871702}" destId="{727A6B3A-EBE1-4E41-9E50-2E0E091B5099}" srcOrd="0" destOrd="0" parTransId="{0ADD6580-6099-457C-AFD5-406DD075922E}" sibTransId="{78A299F9-7936-47F2-AB93-5CDD9DCF239D}"/>
    <dgm:cxn modelId="{BB67F700-16DD-4890-91A1-BA54F8165423}" type="presOf" srcId="{3BAC5236-48DD-40E2-B9FD-8B805B0690C9}" destId="{F63554EA-057A-41CC-BC90-CB1CDA726242}" srcOrd="0" destOrd="0" presId="urn:microsoft.com/office/officeart/2005/8/layout/chevron2"/>
    <dgm:cxn modelId="{2CE5D78D-721E-4EE9-9D59-35EAFF4571B9}" srcId="{ACCDC0EC-918F-475A-8DCD-DFF4C9D5339E}" destId="{443EBB2B-FD70-434D-BE6A-7525AE871702}" srcOrd="0" destOrd="0" parTransId="{3E8A07C0-A5BB-486B-BA07-9584C2B1EFC2}" sibTransId="{90E0DE68-41C6-450B-A9A4-F412D5E8BAB0}"/>
    <dgm:cxn modelId="{16F9A2A7-3CD7-4D5D-A14D-0281E6485B2E}" type="presOf" srcId="{443EBB2B-FD70-434D-BE6A-7525AE871702}" destId="{B832831C-5F3A-473E-809F-22105D6AAAFC}" srcOrd="0" destOrd="0" presId="urn:microsoft.com/office/officeart/2005/8/layout/chevron2"/>
    <dgm:cxn modelId="{77AE1F50-1D66-47C5-BC8E-D3A97999C825}" type="presOf" srcId="{65693658-0EB6-4F10-B6BF-651E5A45FB94}" destId="{19047B61-094E-4517-85C0-F897F27B93E8}" srcOrd="0" destOrd="0" presId="urn:microsoft.com/office/officeart/2005/8/layout/chevron2"/>
    <dgm:cxn modelId="{8B40693D-9207-4756-8901-139D6CB88A63}" srcId="{3BAC5236-48DD-40E2-B9FD-8B805B0690C9}" destId="{65693658-0EB6-4F10-B6BF-651E5A45FB94}" srcOrd="0" destOrd="0" parTransId="{970AA701-82F8-4EBD-9D47-0DB770D03869}" sibTransId="{6CD7E67B-D0CE-4CCF-A932-D02FCAB7393E}"/>
    <dgm:cxn modelId="{05544503-D43B-499E-961E-2559F391BD2E}" type="presOf" srcId="{727A6B3A-EBE1-4E41-9E50-2E0E091B5099}" destId="{38D5D43E-FC5A-4BC5-87C5-3E8F39526CC5}" srcOrd="0" destOrd="0" presId="urn:microsoft.com/office/officeart/2005/8/layout/chevron2"/>
    <dgm:cxn modelId="{2ABD49E9-3295-42F9-9F44-9220ED652870}" srcId="{ACCDC0EC-918F-475A-8DCD-DFF4C9D5339E}" destId="{3BAC5236-48DD-40E2-B9FD-8B805B0690C9}" srcOrd="1" destOrd="0" parTransId="{0AA03243-AB74-4D39-B1BB-D32CDB267C7C}" sibTransId="{D2746C18-19F7-45D7-8754-59AA75DD3476}"/>
    <dgm:cxn modelId="{EF334A53-D95C-4482-BA75-EE544994C0A3}" type="presParOf" srcId="{60606398-FFDD-4215-8F20-3665DD2A8D69}" destId="{16F16020-B283-4204-82BD-22854268AD1C}" srcOrd="0" destOrd="0" presId="urn:microsoft.com/office/officeart/2005/8/layout/chevron2"/>
    <dgm:cxn modelId="{50EFA610-888A-4F85-8BCB-31648F6C7746}" type="presParOf" srcId="{16F16020-B283-4204-82BD-22854268AD1C}" destId="{B832831C-5F3A-473E-809F-22105D6AAAFC}" srcOrd="0" destOrd="0" presId="urn:microsoft.com/office/officeart/2005/8/layout/chevron2"/>
    <dgm:cxn modelId="{860A7DC0-DAF3-4B5E-A652-EF51B789CDB7}" type="presParOf" srcId="{16F16020-B283-4204-82BD-22854268AD1C}" destId="{38D5D43E-FC5A-4BC5-87C5-3E8F39526CC5}" srcOrd="1" destOrd="0" presId="urn:microsoft.com/office/officeart/2005/8/layout/chevron2"/>
    <dgm:cxn modelId="{DC94E9E3-CF45-40C0-9112-EB1AA15AB567}" type="presParOf" srcId="{60606398-FFDD-4215-8F20-3665DD2A8D69}" destId="{62F1E0E5-ADEF-4E96-8563-A0AC4D30D43C}" srcOrd="1" destOrd="0" presId="urn:microsoft.com/office/officeart/2005/8/layout/chevron2"/>
    <dgm:cxn modelId="{6378AE4B-54B0-4290-A02E-85E0A9DD0F15}" type="presParOf" srcId="{60606398-FFDD-4215-8F20-3665DD2A8D69}" destId="{554107C8-FF2F-4E74-AC4C-27C0229DCDE9}" srcOrd="2" destOrd="0" presId="urn:microsoft.com/office/officeart/2005/8/layout/chevron2"/>
    <dgm:cxn modelId="{0B441A05-68C9-42D0-8D0D-728185221F08}" type="presParOf" srcId="{554107C8-FF2F-4E74-AC4C-27C0229DCDE9}" destId="{F63554EA-057A-41CC-BC90-CB1CDA726242}" srcOrd="0" destOrd="0" presId="urn:microsoft.com/office/officeart/2005/8/layout/chevron2"/>
    <dgm:cxn modelId="{53C63060-6CF4-47CA-9B56-CF31478DECAA}" type="presParOf" srcId="{554107C8-FF2F-4E74-AC4C-27C0229DCDE9}" destId="{19047B61-094E-4517-85C0-F897F27B93E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6FB94F-D31D-428E-AFFF-DB3A7D4543F8}" type="doc">
      <dgm:prSet loTypeId="urn:microsoft.com/office/officeart/2005/8/layout/pyramid2" loCatId="pyramid" qsTypeId="urn:microsoft.com/office/officeart/2005/8/quickstyle/3d5" qsCatId="3D" csTypeId="urn:microsoft.com/office/officeart/2005/8/colors/accent1_2" csCatId="accent1" phldr="1"/>
      <dgm:spPr/>
    </dgm:pt>
    <dgm:pt modelId="{353E8177-CBAC-4F6B-8557-F777EF518CD4}">
      <dgm:prSet phldrT="[Текст]"/>
      <dgm:spPr/>
      <dgm:t>
        <a:bodyPr/>
        <a:lstStyle/>
        <a:p>
          <a:r>
            <a:rPr lang="ru-RU" i="1" dirty="0" smtClean="0"/>
            <a:t>первые три месяца после регистрации – 75%</a:t>
          </a:r>
          <a:endParaRPr lang="ru-RU" dirty="0"/>
        </a:p>
      </dgm:t>
    </dgm:pt>
    <dgm:pt modelId="{8CE49FD6-D60C-4765-B91E-F1913272D920}" type="parTrans" cxnId="{AEC4BABF-BD42-4102-A76F-518381EEC435}">
      <dgm:prSet/>
      <dgm:spPr/>
      <dgm:t>
        <a:bodyPr/>
        <a:lstStyle/>
        <a:p>
          <a:endParaRPr lang="ru-RU"/>
        </a:p>
      </dgm:t>
    </dgm:pt>
    <dgm:pt modelId="{0AC0D9EA-527F-4616-9438-F4E373044843}" type="sibTrans" cxnId="{AEC4BABF-BD42-4102-A76F-518381EEC435}">
      <dgm:prSet/>
      <dgm:spPr/>
      <dgm:t>
        <a:bodyPr/>
        <a:lstStyle/>
        <a:p>
          <a:endParaRPr lang="ru-RU"/>
        </a:p>
      </dgm:t>
    </dgm:pt>
    <dgm:pt modelId="{2EB73F85-5939-4E24-90BC-B00D5E2B1CED}">
      <dgm:prSet phldrT="[Текст]"/>
      <dgm:spPr/>
      <dgm:t>
        <a:bodyPr/>
        <a:lstStyle/>
        <a:p>
          <a:r>
            <a:rPr lang="ru-RU" i="1" dirty="0" smtClean="0"/>
            <a:t>последующие 4 месяца – 60%</a:t>
          </a:r>
          <a:endParaRPr lang="ru-RU" dirty="0"/>
        </a:p>
      </dgm:t>
    </dgm:pt>
    <dgm:pt modelId="{B963E2B4-CCE7-4552-81A7-0C3787F2DEB9}" type="parTrans" cxnId="{F8ADC8A5-6294-4852-829C-F4C8AA282D94}">
      <dgm:prSet/>
      <dgm:spPr/>
      <dgm:t>
        <a:bodyPr/>
        <a:lstStyle/>
        <a:p>
          <a:endParaRPr lang="ru-RU"/>
        </a:p>
      </dgm:t>
    </dgm:pt>
    <dgm:pt modelId="{664F7F28-CA27-4D6D-BAF7-913BBF22C5BC}" type="sibTrans" cxnId="{F8ADC8A5-6294-4852-829C-F4C8AA282D94}">
      <dgm:prSet/>
      <dgm:spPr/>
      <dgm:t>
        <a:bodyPr/>
        <a:lstStyle/>
        <a:p>
          <a:endParaRPr lang="ru-RU"/>
        </a:p>
      </dgm:t>
    </dgm:pt>
    <dgm:pt modelId="{3A25AE9F-4EFA-495A-B624-F9C069DB98D4}">
      <dgm:prSet phldrT="[Текст]"/>
      <dgm:spPr/>
      <dgm:t>
        <a:bodyPr/>
        <a:lstStyle/>
        <a:p>
          <a:r>
            <a:rPr lang="ru-RU" i="1" dirty="0" smtClean="0"/>
            <a:t>после 7 месяцев с даты регистрации и до 1 года – 45%</a:t>
          </a:r>
          <a:endParaRPr lang="ru-RU" dirty="0"/>
        </a:p>
      </dgm:t>
    </dgm:pt>
    <dgm:pt modelId="{BB44E0F7-688B-4C32-8C71-A03797608BED}" type="parTrans" cxnId="{DF098129-6D56-4457-B075-1165AE18582F}">
      <dgm:prSet/>
      <dgm:spPr/>
      <dgm:t>
        <a:bodyPr/>
        <a:lstStyle/>
        <a:p>
          <a:endParaRPr lang="ru-RU"/>
        </a:p>
      </dgm:t>
    </dgm:pt>
    <dgm:pt modelId="{4CEFA55B-EDD8-4EE3-8DBC-C219439436A3}" type="sibTrans" cxnId="{DF098129-6D56-4457-B075-1165AE18582F}">
      <dgm:prSet/>
      <dgm:spPr/>
      <dgm:t>
        <a:bodyPr/>
        <a:lstStyle/>
        <a:p>
          <a:endParaRPr lang="ru-RU"/>
        </a:p>
      </dgm:t>
    </dgm:pt>
    <dgm:pt modelId="{46850114-FDA8-4C4B-95C9-669F143DDB92}" type="pres">
      <dgm:prSet presAssocID="{AB6FB94F-D31D-428E-AFFF-DB3A7D4543F8}" presName="compositeShape" presStyleCnt="0">
        <dgm:presLayoutVars>
          <dgm:dir/>
          <dgm:resizeHandles/>
        </dgm:presLayoutVars>
      </dgm:prSet>
      <dgm:spPr/>
    </dgm:pt>
    <dgm:pt modelId="{EA29D55A-9DB0-4E6D-9290-47A7443C4163}" type="pres">
      <dgm:prSet presAssocID="{AB6FB94F-D31D-428E-AFFF-DB3A7D4543F8}" presName="pyramid" presStyleLbl="node1" presStyleIdx="0" presStyleCnt="1"/>
      <dgm:spPr/>
    </dgm:pt>
    <dgm:pt modelId="{DF441884-C1FD-4D1F-8D8E-8E55075471F6}" type="pres">
      <dgm:prSet presAssocID="{AB6FB94F-D31D-428E-AFFF-DB3A7D4543F8}" presName="theList" presStyleCnt="0"/>
      <dgm:spPr/>
    </dgm:pt>
    <dgm:pt modelId="{703A0A21-5132-450D-96ED-DD9EB41781BA}" type="pres">
      <dgm:prSet presAssocID="{353E8177-CBAC-4F6B-8557-F777EF518CD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E91D5-7241-47C5-91ED-4327E8F7EA54}" type="pres">
      <dgm:prSet presAssocID="{353E8177-CBAC-4F6B-8557-F777EF518CD4}" presName="aSpace" presStyleCnt="0"/>
      <dgm:spPr/>
    </dgm:pt>
    <dgm:pt modelId="{65768247-B7CF-4643-8D91-861513EC118B}" type="pres">
      <dgm:prSet presAssocID="{2EB73F85-5939-4E24-90BC-B00D5E2B1CE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FF18E0-D719-46C7-8067-BA7F615BC3BD}" type="pres">
      <dgm:prSet presAssocID="{2EB73F85-5939-4E24-90BC-B00D5E2B1CED}" presName="aSpace" presStyleCnt="0"/>
      <dgm:spPr/>
    </dgm:pt>
    <dgm:pt modelId="{C1C5A648-31CB-4B3A-821D-70CF0B83FF21}" type="pres">
      <dgm:prSet presAssocID="{3A25AE9F-4EFA-495A-B624-F9C069DB98D4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FC4B9-6C8F-4457-A7DE-4C318A0FFBD2}" type="pres">
      <dgm:prSet presAssocID="{3A25AE9F-4EFA-495A-B624-F9C069DB98D4}" presName="aSpace" presStyleCnt="0"/>
      <dgm:spPr/>
    </dgm:pt>
  </dgm:ptLst>
  <dgm:cxnLst>
    <dgm:cxn modelId="{E8C064FD-0A39-4274-B91C-AA89EE49710E}" type="presOf" srcId="{3A25AE9F-4EFA-495A-B624-F9C069DB98D4}" destId="{C1C5A648-31CB-4B3A-821D-70CF0B83FF21}" srcOrd="0" destOrd="0" presId="urn:microsoft.com/office/officeart/2005/8/layout/pyramid2"/>
    <dgm:cxn modelId="{4A3944E4-4A7E-4791-A6B8-A573287454AF}" type="presOf" srcId="{AB6FB94F-D31D-428E-AFFF-DB3A7D4543F8}" destId="{46850114-FDA8-4C4B-95C9-669F143DDB92}" srcOrd="0" destOrd="0" presId="urn:microsoft.com/office/officeart/2005/8/layout/pyramid2"/>
    <dgm:cxn modelId="{F8ADC8A5-6294-4852-829C-F4C8AA282D94}" srcId="{AB6FB94F-D31D-428E-AFFF-DB3A7D4543F8}" destId="{2EB73F85-5939-4E24-90BC-B00D5E2B1CED}" srcOrd="1" destOrd="0" parTransId="{B963E2B4-CCE7-4552-81A7-0C3787F2DEB9}" sibTransId="{664F7F28-CA27-4D6D-BAF7-913BBF22C5BC}"/>
    <dgm:cxn modelId="{AEC4BABF-BD42-4102-A76F-518381EEC435}" srcId="{AB6FB94F-D31D-428E-AFFF-DB3A7D4543F8}" destId="{353E8177-CBAC-4F6B-8557-F777EF518CD4}" srcOrd="0" destOrd="0" parTransId="{8CE49FD6-D60C-4765-B91E-F1913272D920}" sibTransId="{0AC0D9EA-527F-4616-9438-F4E373044843}"/>
    <dgm:cxn modelId="{A37B1D93-ECE8-4912-BBC8-44F76FB06498}" type="presOf" srcId="{353E8177-CBAC-4F6B-8557-F777EF518CD4}" destId="{703A0A21-5132-450D-96ED-DD9EB41781BA}" srcOrd="0" destOrd="0" presId="urn:microsoft.com/office/officeart/2005/8/layout/pyramid2"/>
    <dgm:cxn modelId="{DF098129-6D56-4457-B075-1165AE18582F}" srcId="{AB6FB94F-D31D-428E-AFFF-DB3A7D4543F8}" destId="{3A25AE9F-4EFA-495A-B624-F9C069DB98D4}" srcOrd="2" destOrd="0" parTransId="{BB44E0F7-688B-4C32-8C71-A03797608BED}" sibTransId="{4CEFA55B-EDD8-4EE3-8DBC-C219439436A3}"/>
    <dgm:cxn modelId="{13D42B28-18BC-4E22-A8E5-503A247A4CC3}" type="presOf" srcId="{2EB73F85-5939-4E24-90BC-B00D5E2B1CED}" destId="{65768247-B7CF-4643-8D91-861513EC118B}" srcOrd="0" destOrd="0" presId="urn:microsoft.com/office/officeart/2005/8/layout/pyramid2"/>
    <dgm:cxn modelId="{60C7546E-AC8B-4A55-B67C-B609792A1E00}" type="presParOf" srcId="{46850114-FDA8-4C4B-95C9-669F143DDB92}" destId="{EA29D55A-9DB0-4E6D-9290-47A7443C4163}" srcOrd="0" destOrd="0" presId="urn:microsoft.com/office/officeart/2005/8/layout/pyramid2"/>
    <dgm:cxn modelId="{941CD42E-FD11-4B92-89AC-36B7E26CF74B}" type="presParOf" srcId="{46850114-FDA8-4C4B-95C9-669F143DDB92}" destId="{DF441884-C1FD-4D1F-8D8E-8E55075471F6}" srcOrd="1" destOrd="0" presId="urn:microsoft.com/office/officeart/2005/8/layout/pyramid2"/>
    <dgm:cxn modelId="{4F99C756-72BD-4B66-8AD5-1CC2FB8692DB}" type="presParOf" srcId="{DF441884-C1FD-4D1F-8D8E-8E55075471F6}" destId="{703A0A21-5132-450D-96ED-DD9EB41781BA}" srcOrd="0" destOrd="0" presId="urn:microsoft.com/office/officeart/2005/8/layout/pyramid2"/>
    <dgm:cxn modelId="{3B3214F0-BD5A-424F-9C9B-C27F1DA5C746}" type="presParOf" srcId="{DF441884-C1FD-4D1F-8D8E-8E55075471F6}" destId="{1B3E91D5-7241-47C5-91ED-4327E8F7EA54}" srcOrd="1" destOrd="0" presId="urn:microsoft.com/office/officeart/2005/8/layout/pyramid2"/>
    <dgm:cxn modelId="{4A636068-F3A5-4CD0-89B9-A8DA6668B96B}" type="presParOf" srcId="{DF441884-C1FD-4D1F-8D8E-8E55075471F6}" destId="{65768247-B7CF-4643-8D91-861513EC118B}" srcOrd="2" destOrd="0" presId="urn:microsoft.com/office/officeart/2005/8/layout/pyramid2"/>
    <dgm:cxn modelId="{A28D4504-C5C2-4156-9B80-8DA30479E98F}" type="presParOf" srcId="{DF441884-C1FD-4D1F-8D8E-8E55075471F6}" destId="{98FF18E0-D719-46C7-8067-BA7F615BC3BD}" srcOrd="3" destOrd="0" presId="urn:microsoft.com/office/officeart/2005/8/layout/pyramid2"/>
    <dgm:cxn modelId="{ADBF6888-DA2C-449D-9B09-6465952A5FFB}" type="presParOf" srcId="{DF441884-C1FD-4D1F-8D8E-8E55075471F6}" destId="{C1C5A648-31CB-4B3A-821D-70CF0B83FF21}" srcOrd="4" destOrd="0" presId="urn:microsoft.com/office/officeart/2005/8/layout/pyramid2"/>
    <dgm:cxn modelId="{766CB118-F349-42FA-A859-A803802D1A18}" type="presParOf" srcId="{DF441884-C1FD-4D1F-8D8E-8E55075471F6}" destId="{D28FC4B9-6C8F-4457-A7DE-4C318A0FFBD2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9BACEB-72B9-40A2-8438-E2D06D3B7421}" type="doc">
      <dgm:prSet loTypeId="urn:microsoft.com/office/officeart/2005/8/layout/process1" loCatId="process" qsTypeId="urn:microsoft.com/office/officeart/2005/8/quickstyle/3d5" qsCatId="3D" csTypeId="urn:microsoft.com/office/officeart/2005/8/colors/accent1_2" csCatId="accent1" phldr="1"/>
      <dgm:spPr/>
    </dgm:pt>
    <dgm:pt modelId="{FEBC5EBD-5D7C-477B-9BF1-D17FB307E164}">
      <dgm:prSet phldrT="[Текст]"/>
      <dgm:spPr/>
      <dgm:t>
        <a:bodyPr/>
        <a:lstStyle/>
        <a:p>
          <a:r>
            <a:rPr lang="ru-RU" dirty="0" smtClean="0"/>
            <a:t>длительная (более 1 месяца) неявка в органы службы занятости без уважительных причин</a:t>
          </a:r>
          <a:endParaRPr lang="ru-RU" dirty="0"/>
        </a:p>
      </dgm:t>
    </dgm:pt>
    <dgm:pt modelId="{3ABC8DD0-1219-4FBA-AFD7-770E3C14E0A6}" type="parTrans" cxnId="{289EF18E-0094-4BB5-BF7C-689E31CA4798}">
      <dgm:prSet/>
      <dgm:spPr/>
      <dgm:t>
        <a:bodyPr/>
        <a:lstStyle/>
        <a:p>
          <a:endParaRPr lang="ru-RU"/>
        </a:p>
      </dgm:t>
    </dgm:pt>
    <dgm:pt modelId="{CEA89717-137E-42C3-8DB2-EB718E442F72}" type="sibTrans" cxnId="{289EF18E-0094-4BB5-BF7C-689E31CA4798}">
      <dgm:prSet/>
      <dgm:spPr/>
      <dgm:t>
        <a:bodyPr/>
        <a:lstStyle/>
        <a:p>
          <a:endParaRPr lang="ru-RU"/>
        </a:p>
      </dgm:t>
    </dgm:pt>
    <dgm:pt modelId="{B4E53DF3-1C1F-49BC-BFC2-B0A996C294DD}">
      <dgm:prSet phldrT="[Текст]"/>
      <dgm:spPr/>
      <dgm:t>
        <a:bodyPr/>
        <a:lstStyle/>
        <a:p>
          <a:r>
            <a:rPr lang="ru-RU" dirty="0" smtClean="0"/>
            <a:t>попытка получения либо получение пособия по безработице обманным путем</a:t>
          </a:r>
          <a:endParaRPr lang="ru-RU" dirty="0"/>
        </a:p>
      </dgm:t>
    </dgm:pt>
    <dgm:pt modelId="{34A23359-B91A-4BBF-82AA-F9953E200DDD}" type="parTrans" cxnId="{1D0A3B86-A1A6-49FC-ACE2-4AD3504CFF13}">
      <dgm:prSet/>
      <dgm:spPr/>
      <dgm:t>
        <a:bodyPr/>
        <a:lstStyle/>
        <a:p>
          <a:endParaRPr lang="ru-RU"/>
        </a:p>
      </dgm:t>
    </dgm:pt>
    <dgm:pt modelId="{F115EF95-F8FB-4EB3-8891-2ACE6A4CFC55}" type="sibTrans" cxnId="{1D0A3B86-A1A6-49FC-ACE2-4AD3504CFF13}">
      <dgm:prSet/>
      <dgm:spPr/>
      <dgm:t>
        <a:bodyPr/>
        <a:lstStyle/>
        <a:p>
          <a:endParaRPr lang="ru-RU"/>
        </a:p>
      </dgm:t>
    </dgm:pt>
    <dgm:pt modelId="{C7CBEC94-F728-407D-A501-5B0CF84D2FE5}">
      <dgm:prSet phldrT="[Текст]"/>
      <dgm:spPr/>
      <dgm:t>
        <a:bodyPr/>
        <a:lstStyle/>
        <a:p>
          <a:r>
            <a:rPr lang="ru-RU" dirty="0" smtClean="0"/>
            <a:t>отказ от посредничества органов службы занятости (по личному письменному заявлению).</a:t>
          </a:r>
          <a:endParaRPr lang="ru-RU" dirty="0"/>
        </a:p>
      </dgm:t>
    </dgm:pt>
    <dgm:pt modelId="{EDCB5A91-8513-49A8-9D84-997DD66FE0AE}" type="parTrans" cxnId="{7ED5DFD8-D469-4724-A906-60FA6477BD12}">
      <dgm:prSet/>
      <dgm:spPr/>
      <dgm:t>
        <a:bodyPr/>
        <a:lstStyle/>
        <a:p>
          <a:endParaRPr lang="ru-RU"/>
        </a:p>
      </dgm:t>
    </dgm:pt>
    <dgm:pt modelId="{04F2DFBD-2DA2-4FBA-A77F-58F4CFA577B4}" type="sibTrans" cxnId="{7ED5DFD8-D469-4724-A906-60FA6477BD12}">
      <dgm:prSet/>
      <dgm:spPr/>
      <dgm:t>
        <a:bodyPr/>
        <a:lstStyle/>
        <a:p>
          <a:endParaRPr lang="ru-RU"/>
        </a:p>
      </dgm:t>
    </dgm:pt>
    <dgm:pt modelId="{DFD6C2E1-95E4-454B-9365-9141346802C4}" type="pres">
      <dgm:prSet presAssocID="{AF9BACEB-72B9-40A2-8438-E2D06D3B7421}" presName="Name0" presStyleCnt="0">
        <dgm:presLayoutVars>
          <dgm:dir/>
          <dgm:resizeHandles val="exact"/>
        </dgm:presLayoutVars>
      </dgm:prSet>
      <dgm:spPr/>
    </dgm:pt>
    <dgm:pt modelId="{C372D459-7E60-4780-9659-5275950E569E}" type="pres">
      <dgm:prSet presAssocID="{FEBC5EBD-5D7C-477B-9BF1-D17FB307E16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853EE0-A115-43D3-97C4-AA8D1D392F7C}" type="pres">
      <dgm:prSet presAssocID="{CEA89717-137E-42C3-8DB2-EB718E442F7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2AEF8D49-B978-4303-91A7-38D5F75270F3}" type="pres">
      <dgm:prSet presAssocID="{CEA89717-137E-42C3-8DB2-EB718E442F7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A5F83CB-3832-47F6-8F6B-5F54FDE665D5}" type="pres">
      <dgm:prSet presAssocID="{B4E53DF3-1C1F-49BC-BFC2-B0A996C294D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A7BE3-9B71-435C-9145-C041BDE9BE6A}" type="pres">
      <dgm:prSet presAssocID="{F115EF95-F8FB-4EB3-8891-2ACE6A4CFC55}" presName="sibTrans" presStyleLbl="sibTrans2D1" presStyleIdx="1" presStyleCnt="2"/>
      <dgm:spPr/>
      <dgm:t>
        <a:bodyPr/>
        <a:lstStyle/>
        <a:p>
          <a:endParaRPr lang="ru-RU"/>
        </a:p>
      </dgm:t>
    </dgm:pt>
    <dgm:pt modelId="{3D2ECD9A-539E-4896-9C34-80769E1A9639}" type="pres">
      <dgm:prSet presAssocID="{F115EF95-F8FB-4EB3-8891-2ACE6A4CFC55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6F6D3922-774F-49CE-B2C6-19D313C82778}" type="pres">
      <dgm:prSet presAssocID="{C7CBEC94-F728-407D-A501-5B0CF84D2FE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5EC4F3-83D0-43B4-9E17-20A23B8E92D1}" type="presOf" srcId="{CEA89717-137E-42C3-8DB2-EB718E442F72}" destId="{2F853EE0-A115-43D3-97C4-AA8D1D392F7C}" srcOrd="0" destOrd="0" presId="urn:microsoft.com/office/officeart/2005/8/layout/process1"/>
    <dgm:cxn modelId="{1D0A3B86-A1A6-49FC-ACE2-4AD3504CFF13}" srcId="{AF9BACEB-72B9-40A2-8438-E2D06D3B7421}" destId="{B4E53DF3-1C1F-49BC-BFC2-B0A996C294DD}" srcOrd="1" destOrd="0" parTransId="{34A23359-B91A-4BBF-82AA-F9953E200DDD}" sibTransId="{F115EF95-F8FB-4EB3-8891-2ACE6A4CFC55}"/>
    <dgm:cxn modelId="{A7D36B49-8B62-4F21-8BB8-88274EB1267A}" type="presOf" srcId="{B4E53DF3-1C1F-49BC-BFC2-B0A996C294DD}" destId="{3A5F83CB-3832-47F6-8F6B-5F54FDE665D5}" srcOrd="0" destOrd="0" presId="urn:microsoft.com/office/officeart/2005/8/layout/process1"/>
    <dgm:cxn modelId="{289EF18E-0094-4BB5-BF7C-689E31CA4798}" srcId="{AF9BACEB-72B9-40A2-8438-E2D06D3B7421}" destId="{FEBC5EBD-5D7C-477B-9BF1-D17FB307E164}" srcOrd="0" destOrd="0" parTransId="{3ABC8DD0-1219-4FBA-AFD7-770E3C14E0A6}" sibTransId="{CEA89717-137E-42C3-8DB2-EB718E442F72}"/>
    <dgm:cxn modelId="{27E743FC-BC41-47C0-A69D-0509A49D8DF4}" type="presOf" srcId="{AF9BACEB-72B9-40A2-8438-E2D06D3B7421}" destId="{DFD6C2E1-95E4-454B-9365-9141346802C4}" srcOrd="0" destOrd="0" presId="urn:microsoft.com/office/officeart/2005/8/layout/process1"/>
    <dgm:cxn modelId="{8FC10338-1506-4F36-8ABE-4F37A716C251}" type="presOf" srcId="{F115EF95-F8FB-4EB3-8891-2ACE6A4CFC55}" destId="{2E4A7BE3-9B71-435C-9145-C041BDE9BE6A}" srcOrd="0" destOrd="0" presId="urn:microsoft.com/office/officeart/2005/8/layout/process1"/>
    <dgm:cxn modelId="{AB3E5C38-4CB0-4E96-B0B9-8E7D5F1F60C1}" type="presOf" srcId="{C7CBEC94-F728-407D-A501-5B0CF84D2FE5}" destId="{6F6D3922-774F-49CE-B2C6-19D313C82778}" srcOrd="0" destOrd="0" presId="urn:microsoft.com/office/officeart/2005/8/layout/process1"/>
    <dgm:cxn modelId="{293F55F8-DCBA-4BAB-83DA-6AA1ECDCF769}" type="presOf" srcId="{F115EF95-F8FB-4EB3-8891-2ACE6A4CFC55}" destId="{3D2ECD9A-539E-4896-9C34-80769E1A9639}" srcOrd="1" destOrd="0" presId="urn:microsoft.com/office/officeart/2005/8/layout/process1"/>
    <dgm:cxn modelId="{7ED5DFD8-D469-4724-A906-60FA6477BD12}" srcId="{AF9BACEB-72B9-40A2-8438-E2D06D3B7421}" destId="{C7CBEC94-F728-407D-A501-5B0CF84D2FE5}" srcOrd="2" destOrd="0" parTransId="{EDCB5A91-8513-49A8-9D84-997DD66FE0AE}" sibTransId="{04F2DFBD-2DA2-4FBA-A77F-58F4CFA577B4}"/>
    <dgm:cxn modelId="{0B5B05B8-DC3B-44E7-84C8-56B5B30F1712}" type="presOf" srcId="{FEBC5EBD-5D7C-477B-9BF1-D17FB307E164}" destId="{C372D459-7E60-4780-9659-5275950E569E}" srcOrd="0" destOrd="0" presId="urn:microsoft.com/office/officeart/2005/8/layout/process1"/>
    <dgm:cxn modelId="{37DF6919-D7E0-4041-B172-E1FDC9B06C8C}" type="presOf" srcId="{CEA89717-137E-42C3-8DB2-EB718E442F72}" destId="{2AEF8D49-B978-4303-91A7-38D5F75270F3}" srcOrd="1" destOrd="0" presId="urn:microsoft.com/office/officeart/2005/8/layout/process1"/>
    <dgm:cxn modelId="{3A012DCA-E62A-4403-BF69-E17C7AB5943F}" type="presParOf" srcId="{DFD6C2E1-95E4-454B-9365-9141346802C4}" destId="{C372D459-7E60-4780-9659-5275950E569E}" srcOrd="0" destOrd="0" presId="urn:microsoft.com/office/officeart/2005/8/layout/process1"/>
    <dgm:cxn modelId="{7A58BB34-BBC8-487B-9111-C836B3E0B4DB}" type="presParOf" srcId="{DFD6C2E1-95E4-454B-9365-9141346802C4}" destId="{2F853EE0-A115-43D3-97C4-AA8D1D392F7C}" srcOrd="1" destOrd="0" presId="urn:microsoft.com/office/officeart/2005/8/layout/process1"/>
    <dgm:cxn modelId="{6D3B0C7C-70AF-485D-8B71-D225F6F62A71}" type="presParOf" srcId="{2F853EE0-A115-43D3-97C4-AA8D1D392F7C}" destId="{2AEF8D49-B978-4303-91A7-38D5F75270F3}" srcOrd="0" destOrd="0" presId="urn:microsoft.com/office/officeart/2005/8/layout/process1"/>
    <dgm:cxn modelId="{B5A3A035-EBA5-4142-A951-3E789265CA3F}" type="presParOf" srcId="{DFD6C2E1-95E4-454B-9365-9141346802C4}" destId="{3A5F83CB-3832-47F6-8F6B-5F54FDE665D5}" srcOrd="2" destOrd="0" presId="urn:microsoft.com/office/officeart/2005/8/layout/process1"/>
    <dgm:cxn modelId="{14D56CF7-C1FC-41AD-A776-EF97A090249E}" type="presParOf" srcId="{DFD6C2E1-95E4-454B-9365-9141346802C4}" destId="{2E4A7BE3-9B71-435C-9145-C041BDE9BE6A}" srcOrd="3" destOrd="0" presId="urn:microsoft.com/office/officeart/2005/8/layout/process1"/>
    <dgm:cxn modelId="{AB3F387D-26F1-4B39-8F6E-C9A89069D99D}" type="presParOf" srcId="{2E4A7BE3-9B71-435C-9145-C041BDE9BE6A}" destId="{3D2ECD9A-539E-4896-9C34-80769E1A9639}" srcOrd="0" destOrd="0" presId="urn:microsoft.com/office/officeart/2005/8/layout/process1"/>
    <dgm:cxn modelId="{9E87DEB4-D02F-4DD9-814D-9299A94E626F}" type="presParOf" srcId="{DFD6C2E1-95E4-454B-9365-9141346802C4}" destId="{6F6D3922-774F-49CE-B2C6-19D313C8277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9B06F-5654-4892-9174-DAA5584AF35C}">
      <dsp:nvSpPr>
        <dsp:cNvPr id="0" name=""/>
        <dsp:cNvSpPr/>
      </dsp:nvSpPr>
      <dsp:spPr>
        <a:xfrm rot="5400000">
          <a:off x="-236795" y="238852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1</a:t>
          </a:r>
          <a:endParaRPr lang="ru-RU" sz="3100" kern="1200" dirty="0"/>
        </a:p>
      </dsp:txBody>
      <dsp:txXfrm rot="-5400000">
        <a:off x="0" y="554579"/>
        <a:ext cx="1105044" cy="473590"/>
      </dsp:txXfrm>
    </dsp:sp>
    <dsp:sp modelId="{5F5E1EDD-C4AA-425B-AB09-2BBF2F126FE7}">
      <dsp:nvSpPr>
        <dsp:cNvPr id="0" name=""/>
        <dsp:cNvSpPr/>
      </dsp:nvSpPr>
      <dsp:spPr>
        <a:xfrm rot="5400000">
          <a:off x="5297265" y="-4190163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dirty="0" smtClean="0"/>
            <a:t>первые три месяца после регистрации – 75%;</a:t>
          </a:r>
          <a:endParaRPr lang="ru-RU" sz="3500" kern="1200" dirty="0"/>
        </a:p>
      </dsp:txBody>
      <dsp:txXfrm rot="-5400000">
        <a:off x="1105044" y="52149"/>
        <a:ext cx="9360464" cy="925930"/>
      </dsp:txXfrm>
    </dsp:sp>
    <dsp:sp modelId="{C9B26915-6296-4CBE-908A-1D4BA05F8BE4}">
      <dsp:nvSpPr>
        <dsp:cNvPr id="0" name=""/>
        <dsp:cNvSpPr/>
      </dsp:nvSpPr>
      <dsp:spPr>
        <a:xfrm rot="5400000">
          <a:off x="-236795" y="1623146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</a:t>
          </a:r>
          <a:endParaRPr lang="ru-RU" sz="3100" kern="1200" dirty="0"/>
        </a:p>
      </dsp:txBody>
      <dsp:txXfrm rot="-5400000">
        <a:off x="0" y="1938873"/>
        <a:ext cx="1105044" cy="473590"/>
      </dsp:txXfrm>
    </dsp:sp>
    <dsp:sp modelId="{6FAA25C2-3C15-4EA5-BEEF-6275AABE93B9}">
      <dsp:nvSpPr>
        <dsp:cNvPr id="0" name=""/>
        <dsp:cNvSpPr/>
      </dsp:nvSpPr>
      <dsp:spPr>
        <a:xfrm rot="5400000">
          <a:off x="5297265" y="-2805869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dirty="0" smtClean="0"/>
            <a:t>за следующие 4 месяца – 60%;</a:t>
          </a:r>
          <a:endParaRPr lang="ru-RU" sz="3500" kern="1200" dirty="0"/>
        </a:p>
      </dsp:txBody>
      <dsp:txXfrm rot="-5400000">
        <a:off x="1105044" y="1436443"/>
        <a:ext cx="9360464" cy="925930"/>
      </dsp:txXfrm>
    </dsp:sp>
    <dsp:sp modelId="{022AE5A3-D9C1-4E3E-8567-A5D7CE7474FB}">
      <dsp:nvSpPr>
        <dsp:cNvPr id="0" name=""/>
        <dsp:cNvSpPr/>
      </dsp:nvSpPr>
      <dsp:spPr>
        <a:xfrm rot="5400000">
          <a:off x="-236795" y="3007440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3</a:t>
          </a:r>
          <a:endParaRPr lang="ru-RU" sz="3100" kern="1200" dirty="0"/>
        </a:p>
      </dsp:txBody>
      <dsp:txXfrm rot="-5400000">
        <a:off x="0" y="3323167"/>
        <a:ext cx="1105044" cy="473590"/>
      </dsp:txXfrm>
    </dsp:sp>
    <dsp:sp modelId="{2001C080-42ED-4A16-BA5C-F299824BAF4D}">
      <dsp:nvSpPr>
        <dsp:cNvPr id="0" name=""/>
        <dsp:cNvSpPr/>
      </dsp:nvSpPr>
      <dsp:spPr>
        <a:xfrm rot="5400000">
          <a:off x="5297265" y="-1421576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dirty="0" smtClean="0"/>
            <a:t>в дальнейшем – 45% заработка </a:t>
          </a:r>
          <a:endParaRPr lang="ru-RU" sz="3500" kern="1200" dirty="0"/>
        </a:p>
      </dsp:txBody>
      <dsp:txXfrm rot="-5400000">
        <a:off x="1105044" y="2820736"/>
        <a:ext cx="9360464" cy="925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32831C-5F3A-473E-809F-22105D6AAAFC}">
      <dsp:nvSpPr>
        <dsp:cNvPr id="0" name=""/>
        <dsp:cNvSpPr/>
      </dsp:nvSpPr>
      <dsp:spPr>
        <a:xfrm rot="5400000">
          <a:off x="-347384" y="349707"/>
          <a:ext cx="2315897" cy="1621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1</a:t>
          </a:r>
          <a:endParaRPr lang="ru-RU" sz="4500" kern="1200" dirty="0"/>
        </a:p>
      </dsp:txBody>
      <dsp:txXfrm rot="-5400000">
        <a:off x="1" y="812886"/>
        <a:ext cx="1621128" cy="694769"/>
      </dsp:txXfrm>
    </dsp:sp>
    <dsp:sp modelId="{38D5D43E-FC5A-4BC5-87C5-3E8F39526CC5}">
      <dsp:nvSpPr>
        <dsp:cNvPr id="0" name=""/>
        <dsp:cNvSpPr/>
      </dsp:nvSpPr>
      <dsp:spPr>
        <a:xfrm rot="5400000">
          <a:off x="5315697" y="-3692246"/>
          <a:ext cx="1505333" cy="8894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152" tIns="29210" rIns="29210" bIns="2921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600" kern="1200" dirty="0" smtClean="0"/>
            <a:t>первые три месяца после регистрации – 75%</a:t>
          </a:r>
          <a:endParaRPr lang="ru-RU" sz="4600" kern="1200" dirty="0"/>
        </a:p>
      </dsp:txBody>
      <dsp:txXfrm rot="-5400000">
        <a:off x="1621128" y="75807"/>
        <a:ext cx="8820987" cy="1358365"/>
      </dsp:txXfrm>
    </dsp:sp>
    <dsp:sp modelId="{F63554EA-057A-41CC-BC90-CB1CDA726242}">
      <dsp:nvSpPr>
        <dsp:cNvPr id="0" name=""/>
        <dsp:cNvSpPr/>
      </dsp:nvSpPr>
      <dsp:spPr>
        <a:xfrm rot="5400000">
          <a:off x="-347384" y="2380502"/>
          <a:ext cx="2315897" cy="1621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2</a:t>
          </a:r>
          <a:endParaRPr lang="ru-RU" sz="4500" kern="1200" dirty="0"/>
        </a:p>
      </dsp:txBody>
      <dsp:txXfrm rot="-5400000">
        <a:off x="1" y="2843681"/>
        <a:ext cx="1621128" cy="694769"/>
      </dsp:txXfrm>
    </dsp:sp>
    <dsp:sp modelId="{19047B61-094E-4517-85C0-F897F27B93E8}">
      <dsp:nvSpPr>
        <dsp:cNvPr id="0" name=""/>
        <dsp:cNvSpPr/>
      </dsp:nvSpPr>
      <dsp:spPr>
        <a:xfrm rot="5400000">
          <a:off x="5315697" y="-1661451"/>
          <a:ext cx="1505333" cy="8894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152" tIns="29210" rIns="29210" bIns="2921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600" kern="1200" dirty="0" smtClean="0"/>
            <a:t>за следующие 4 месяца – 60%</a:t>
          </a:r>
          <a:endParaRPr lang="ru-RU" sz="4600" kern="1200" dirty="0"/>
        </a:p>
      </dsp:txBody>
      <dsp:txXfrm rot="-5400000">
        <a:off x="1621128" y="2106602"/>
        <a:ext cx="8820987" cy="13583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9D55A-9DB0-4E6D-9290-47A7443C4163}">
      <dsp:nvSpPr>
        <dsp:cNvPr id="0" name=""/>
        <dsp:cNvSpPr/>
      </dsp:nvSpPr>
      <dsp:spPr>
        <a:xfrm>
          <a:off x="309184" y="0"/>
          <a:ext cx="4536342" cy="453634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A0A21-5132-450D-96ED-DD9EB41781BA}">
      <dsp:nvSpPr>
        <dsp:cNvPr id="0" name=""/>
        <dsp:cNvSpPr/>
      </dsp:nvSpPr>
      <dsp:spPr>
        <a:xfrm>
          <a:off x="2577355" y="456070"/>
          <a:ext cx="2948622" cy="10738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i="1" kern="1200" dirty="0" smtClean="0"/>
            <a:t>первые три месяца после регистрации – 75%</a:t>
          </a:r>
          <a:endParaRPr lang="ru-RU" sz="1900" kern="1200" dirty="0"/>
        </a:p>
      </dsp:txBody>
      <dsp:txXfrm>
        <a:off x="2629775" y="508490"/>
        <a:ext cx="2843782" cy="968997"/>
      </dsp:txXfrm>
    </dsp:sp>
    <dsp:sp modelId="{65768247-B7CF-4643-8D91-861513EC118B}">
      <dsp:nvSpPr>
        <dsp:cNvPr id="0" name=""/>
        <dsp:cNvSpPr/>
      </dsp:nvSpPr>
      <dsp:spPr>
        <a:xfrm>
          <a:off x="2577355" y="1664137"/>
          <a:ext cx="2948622" cy="10738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i="1" kern="1200" dirty="0" smtClean="0"/>
            <a:t>последующие 4 месяца – 60%</a:t>
          </a:r>
          <a:endParaRPr lang="ru-RU" sz="1900" kern="1200" dirty="0"/>
        </a:p>
      </dsp:txBody>
      <dsp:txXfrm>
        <a:off x="2629775" y="1716557"/>
        <a:ext cx="2843782" cy="968997"/>
      </dsp:txXfrm>
    </dsp:sp>
    <dsp:sp modelId="{C1C5A648-31CB-4B3A-821D-70CF0B83FF21}">
      <dsp:nvSpPr>
        <dsp:cNvPr id="0" name=""/>
        <dsp:cNvSpPr/>
      </dsp:nvSpPr>
      <dsp:spPr>
        <a:xfrm>
          <a:off x="2577355" y="2872204"/>
          <a:ext cx="2948622" cy="10738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i="1" kern="1200" dirty="0" smtClean="0"/>
            <a:t>после 7 месяцев с даты регистрации и до 1 года – 45%</a:t>
          </a:r>
          <a:endParaRPr lang="ru-RU" sz="1900" kern="1200" dirty="0"/>
        </a:p>
      </dsp:txBody>
      <dsp:txXfrm>
        <a:off x="2629775" y="2924624"/>
        <a:ext cx="2843782" cy="9689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2D459-7E60-4780-9659-5275950E569E}">
      <dsp:nvSpPr>
        <dsp:cNvPr id="0" name=""/>
        <dsp:cNvSpPr/>
      </dsp:nvSpPr>
      <dsp:spPr>
        <a:xfrm>
          <a:off x="9242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длительная (более 1 месяца) неявка в органы службы занятости без уважительных причин</a:t>
          </a:r>
          <a:endParaRPr lang="ru-RU" sz="1800" kern="1200" dirty="0"/>
        </a:p>
      </dsp:txBody>
      <dsp:txXfrm>
        <a:off x="57787" y="1395494"/>
        <a:ext cx="2665308" cy="1560349"/>
      </dsp:txXfrm>
    </dsp:sp>
    <dsp:sp modelId="{2F853EE0-A115-43D3-97C4-AA8D1D392F7C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3047880" y="1970146"/>
        <a:ext cx="409940" cy="411044"/>
      </dsp:txXfrm>
    </dsp:sp>
    <dsp:sp modelId="{3A5F83CB-3832-47F6-8F6B-5F54FDE665D5}">
      <dsp:nvSpPr>
        <dsp:cNvPr id="0" name=""/>
        <dsp:cNvSpPr/>
      </dsp:nvSpPr>
      <dsp:spPr>
        <a:xfrm>
          <a:off x="3876600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попытка получения либо получение пособия по безработице обманным путем</a:t>
          </a:r>
          <a:endParaRPr lang="ru-RU" sz="1800" kern="1200" dirty="0"/>
        </a:p>
      </dsp:txBody>
      <dsp:txXfrm>
        <a:off x="3925145" y="1395494"/>
        <a:ext cx="2665308" cy="1560349"/>
      </dsp:txXfrm>
    </dsp:sp>
    <dsp:sp modelId="{2E4A7BE3-9B71-435C-9145-C041BDE9BE6A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915239" y="1970146"/>
        <a:ext cx="409940" cy="411044"/>
      </dsp:txXfrm>
    </dsp:sp>
    <dsp:sp modelId="{6F6D3922-774F-49CE-B2C6-19D313C82778}">
      <dsp:nvSpPr>
        <dsp:cNvPr id="0" name=""/>
        <dsp:cNvSpPr/>
      </dsp:nvSpPr>
      <dsp:spPr>
        <a:xfrm>
          <a:off x="7743958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отказ от посредничества органов службы занятости (по личному письменному заявлению).</a:t>
          </a:r>
          <a:endParaRPr lang="ru-RU" sz="1800" kern="1200" dirty="0"/>
        </a:p>
      </dsp:txBody>
      <dsp:txXfrm>
        <a:off x="7792503" y="1395494"/>
        <a:ext cx="2665308" cy="1560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1774F-5EE3-4727-8E5C-C6420EB8A0B5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16D24-AA03-49D0-9BF6-2FCDE729A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17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16D24-AA03-49D0-9BF6-2FCDE729A08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695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33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0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71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12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3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01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22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61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03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40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70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146">
              <a:srgbClr val="C1DAEF"/>
            </a:gs>
            <a:gs pos="46620">
              <a:srgbClr val="CDE1F2"/>
            </a:gs>
            <a:gs pos="0">
              <a:schemeClr val="accent1">
                <a:lumMod val="5000"/>
                <a:lumOff val="95000"/>
              </a:schemeClr>
            </a:gs>
            <a:gs pos="7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B5650-51BC-4575-AF03-17CB286D20A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11B60-26E0-40F5-B347-D4FA84F6D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8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3385" y="430823"/>
            <a:ext cx="10955215" cy="4826977"/>
          </a:xfrm>
        </p:spPr>
        <p:txBody>
          <a:bodyPr>
            <a:normAutofit/>
          </a:bodyPr>
          <a:lstStyle/>
          <a:p>
            <a:r>
              <a:rPr lang="ru-RU" sz="4000" dirty="0"/>
              <a:t>Федеральным законом от 3 октября 2018 года № 350-ФЗ «О внесении изменений в отдельные законодательные акты российской федерации по вопросам назначения и выплаты пенсий» </a:t>
            </a:r>
            <a:endParaRPr lang="ru-RU" sz="4000" dirty="0" smtClean="0"/>
          </a:p>
          <a:p>
            <a:r>
              <a:rPr lang="ru-RU" sz="4000" dirty="0" smtClean="0"/>
              <a:t>в </a:t>
            </a:r>
            <a:r>
              <a:rPr lang="ru-RU" sz="4000" dirty="0"/>
              <a:t>Закон Российской Федерации </a:t>
            </a:r>
            <a:r>
              <a:rPr lang="ru-RU" sz="4000" b="1" i="1" dirty="0"/>
              <a:t>от 19 апреля 1991 года N 1032-1 «О занятости населения в Российской Федерации» </a:t>
            </a:r>
            <a:endParaRPr lang="ru-RU" sz="4000" b="1" i="1" dirty="0" smtClean="0"/>
          </a:p>
          <a:p>
            <a:r>
              <a:rPr lang="ru-RU" sz="4000" dirty="0" smtClean="0"/>
              <a:t>внесены </a:t>
            </a:r>
            <a:r>
              <a:rPr lang="ru-RU" sz="4000" dirty="0"/>
              <a:t>ряд </a:t>
            </a:r>
            <a:r>
              <a:rPr lang="ru-RU" sz="4000" dirty="0" smtClean="0"/>
              <a:t>изменений  </a:t>
            </a:r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0443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Пособия для лиц предпенсионного возраста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7930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210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Пособия </a:t>
            </a:r>
            <a:r>
              <a:rPr lang="ru-RU" dirty="0" smtClean="0"/>
              <a:t>для отдельных остальных категорий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8303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318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23999" y="193431"/>
            <a:ext cx="10160977" cy="1099038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/>
              <a:t/>
            </a:r>
            <a:br>
              <a:rPr lang="ru-RU" sz="3600" b="1" i="1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100" b="1" dirty="0"/>
              <a:t>Размер пособия по безработице  зависит от зарплаты, которую человек получал последние 3 месяца перед потерей работы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524000" y="1873251"/>
            <a:ext cx="5351585" cy="4303712"/>
          </a:xfrm>
        </p:spPr>
        <p:txBody>
          <a:bodyPr>
            <a:normAutofit/>
          </a:bodyPr>
          <a:lstStyle/>
          <a:p>
            <a:r>
              <a:rPr lang="ru-RU" dirty="0"/>
              <a:t>Гражданам предпенсионного возраста, имеющие на последнем месте работы стаж менее 26 недель, пособие по безработице начисляется в размере </a:t>
            </a:r>
            <a:r>
              <a:rPr lang="ru-RU" b="1" i="1" dirty="0"/>
              <a:t>минимальной величины пособия по безработице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0002385"/>
              </p:ext>
            </p:extLst>
          </p:nvPr>
        </p:nvGraphicFramePr>
        <p:xfrm>
          <a:off x="6356839" y="1873250"/>
          <a:ext cx="5835162" cy="4536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577" y="4000500"/>
            <a:ext cx="2657661" cy="230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1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Сроки </a:t>
            </a:r>
            <a:r>
              <a:rPr lang="ru-RU" i="1" dirty="0"/>
              <a:t>перечисления пособия по безработице, с 2019 года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29723"/>
              </p:ext>
            </p:extLst>
          </p:nvPr>
        </p:nvGraphicFramePr>
        <p:xfrm>
          <a:off x="838200" y="1784838"/>
          <a:ext cx="11268808" cy="448407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391089">
                  <a:extLst>
                    <a:ext uri="{9D8B030D-6E8A-4147-A177-3AD203B41FA5}">
                      <a16:colId xmlns:a16="http://schemas.microsoft.com/office/drawing/2014/main" xmlns="" val="3948771128"/>
                    </a:ext>
                  </a:extLst>
                </a:gridCol>
                <a:gridCol w="5877719">
                  <a:extLst>
                    <a:ext uri="{9D8B030D-6E8A-4147-A177-3AD203B41FA5}">
                      <a16:colId xmlns:a16="http://schemas.microsoft.com/office/drawing/2014/main" xmlns="" val="3214311702"/>
                    </a:ext>
                  </a:extLst>
                </a:gridCol>
              </a:tblGrid>
              <a:tr h="12224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Ситуация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60960" marB="6096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Новый период выплаты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60960" marB="60960" anchor="b"/>
                </a:tc>
                <a:extLst>
                  <a:ext uri="{0D108BD9-81ED-4DB2-BD59-A6C34878D82A}">
                    <a16:rowId xmlns:a16="http://schemas.microsoft.com/office/drawing/2014/main" xmlns="" val="4057027342"/>
                  </a:ext>
                </a:extLst>
              </a:tr>
              <a:tr h="2039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Кто впервые ищет работу/уволен за нарушение трудовой дисциплины/работал меньше 26 недель за последний год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60960" marB="6096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Снижен с 6 до 3 месяцев за год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60960" marB="60960" anchor="ctr"/>
                </a:tc>
                <a:extLst>
                  <a:ext uri="{0D108BD9-81ED-4DB2-BD59-A6C34878D82A}">
                    <a16:rowId xmlns:a16="http://schemas.microsoft.com/office/drawing/2014/main" xmlns="" val="3263854239"/>
                  </a:ext>
                </a:extLst>
              </a:tr>
              <a:tr h="12224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Остальные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60960" marB="6096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Снижен с 12 месяцев за полтора года до 6 месяцев за год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60960" marB="60960" anchor="ctr"/>
                </a:tc>
                <a:extLst>
                  <a:ext uri="{0D108BD9-81ED-4DB2-BD59-A6C34878D82A}">
                    <a16:rowId xmlns:a16="http://schemas.microsoft.com/office/drawing/2014/main" xmlns="" val="506683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36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i="1" u="sng" dirty="0" smtClean="0"/>
              <a:t>Не </a:t>
            </a:r>
            <a:r>
              <a:rPr lang="ru-RU" sz="3600" b="1" i="1" u="sng" dirty="0"/>
              <a:t>получится получать пособие по безработице снова и снова, </a:t>
            </a:r>
            <a:r>
              <a:rPr lang="ru-RU" sz="3600" b="1" i="1" u="sng" dirty="0" smtClean="0"/>
              <a:t>если: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7914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77917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237</Words>
  <Application>Microsoft Office PowerPoint</Application>
  <PresentationFormat>Произвольный</PresentationFormat>
  <Paragraphs>32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Пособия для лиц предпенсионного возраста </vt:lpstr>
      <vt:lpstr>Пособия для отдельных остальных категорий</vt:lpstr>
      <vt:lpstr>   Размер пособия по безработице  зависит от зарплаты, которую человек получал последние 3 месяца перед потерей работы</vt:lpstr>
      <vt:lpstr>Сроки перечисления пособия по безработице, с 2019 года</vt:lpstr>
      <vt:lpstr>Не получится получать пособие по безработице снова и снова, если: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Начын</dc:creator>
  <cp:lastModifiedBy>Людмила Васильевна</cp:lastModifiedBy>
  <cp:revision>3</cp:revision>
  <dcterms:created xsi:type="dcterms:W3CDTF">2018-11-01T09:11:55Z</dcterms:created>
  <dcterms:modified xsi:type="dcterms:W3CDTF">2018-11-01T10:52:54Z</dcterms:modified>
</cp:coreProperties>
</file>